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28/02/1440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28/02/1440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28/02/1440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javascript:showcontent('active','hiddenlayerd26e1107');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نتيجة بحث الصور عن ‪radiological picture of hydropneumothorax‬‏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838200"/>
            <a:ext cx="5791200" cy="5715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عنصر نائب للمحتوى 2"/>
          <p:cNvSpPr>
            <a:spLocks noGrp="1"/>
          </p:cNvSpPr>
          <p:nvPr>
            <p:ph idx="1"/>
          </p:nvPr>
        </p:nvSpPr>
        <p:spPr>
          <a:xfrm>
            <a:off x="762000" y="304800"/>
            <a:ext cx="7772400" cy="4114800"/>
          </a:xfrm>
        </p:spPr>
        <p:txBody>
          <a:bodyPr/>
          <a:lstStyle/>
          <a:p>
            <a:pPr eaLnBrk="1" hangingPunct="1"/>
            <a:endParaRPr lang="ar-EG" smtClean="0"/>
          </a:p>
        </p:txBody>
      </p:sp>
      <p:pic>
        <p:nvPicPr>
          <p:cNvPr id="5123" name="صورة 3" descr="Large, malignant, right-sided pleural effusion.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609600"/>
            <a:ext cx="533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AutoShape 5" descr="نتيجة بحث الصور عن ‪radiological picture of loculated effusion‬‏"/>
          <p:cNvSpPr>
            <a:spLocks noChangeAspect="1" noChangeArrowheads="1"/>
          </p:cNvSpPr>
          <p:nvPr/>
        </p:nvSpPr>
        <p:spPr bwMode="auto">
          <a:xfrm>
            <a:off x="8916988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Mona</dc:creator>
  <cp:lastModifiedBy>Mona</cp:lastModifiedBy>
  <cp:revision>1</cp:revision>
  <dcterms:created xsi:type="dcterms:W3CDTF">2018-11-06T22:49:13Z</dcterms:created>
  <dcterms:modified xsi:type="dcterms:W3CDTF">2018-11-06T22:50:27Z</dcterms:modified>
</cp:coreProperties>
</file>